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56" r:id="rId3"/>
    <p:sldId id="263" r:id="rId4"/>
    <p:sldId id="258" r:id="rId5"/>
    <p:sldId id="276" r:id="rId6"/>
    <p:sldId id="282" r:id="rId7"/>
    <p:sldId id="283" r:id="rId8"/>
    <p:sldId id="284" r:id="rId9"/>
    <p:sldId id="259" r:id="rId10"/>
    <p:sldId id="285" r:id="rId11"/>
    <p:sldId id="286" r:id="rId12"/>
    <p:sldId id="287" r:id="rId13"/>
    <p:sldId id="260" r:id="rId14"/>
    <p:sldId id="261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93468" autoAdjust="0"/>
  </p:normalViewPr>
  <p:slideViewPr>
    <p:cSldViewPr snapToGrid="0">
      <p:cViewPr>
        <p:scale>
          <a:sx n="70" d="100"/>
          <a:sy n="70" d="100"/>
        </p:scale>
        <p:origin x="375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5A372-E219-4A47-9B57-DAB16DC91C8E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9ABA3-72B8-441F-AA9B-D3737D2CB9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286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209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1735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126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1828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24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9ABA3-72B8-441F-AA9B-D3737D2CB9D9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236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62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3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0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07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63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2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453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28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23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16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446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26FA-289A-47A4-9DB2-36250D803CC9}" type="datetimeFigureOut">
              <a:rPr lang="en-AU" smtClean="0"/>
              <a:t>30/04/2018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629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38150" y="3223067"/>
            <a:ext cx="9753600" cy="32063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0972" y="847555"/>
            <a:ext cx="109196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+mj-lt"/>
              </a:rPr>
              <a:t>The physical properties of an object describe its appearance.  Physical properties could include its colour, shape, size or pattern</a:t>
            </a:r>
          </a:p>
          <a:p>
            <a:endParaRPr lang="en-AU" sz="2800" dirty="0">
              <a:latin typeface="+mj-lt"/>
            </a:endParaRPr>
          </a:p>
          <a:p>
            <a:r>
              <a:rPr lang="en-AU" sz="2800" dirty="0" smtClean="0">
                <a:latin typeface="+mj-lt"/>
              </a:rPr>
              <a:t>On your whiteboard, give two physical properties of each object below:</a:t>
            </a:r>
            <a:endParaRPr lang="en-AU" sz="2800" dirty="0" smtClean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934" y="3223080"/>
            <a:ext cx="2591123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4" y="3932481"/>
            <a:ext cx="2707707" cy="20307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1804" y="3654152"/>
            <a:ext cx="21240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60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00167"/>
              </p:ext>
            </p:extLst>
          </p:nvPr>
        </p:nvGraphicFramePr>
        <p:xfrm>
          <a:off x="9354826" y="279779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its colour?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77026" y="982208"/>
            <a:ext cx="6106902" cy="5030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Steps for describing </a:t>
            </a:r>
            <a:r>
              <a:rPr lang="en-AU" sz="2800" b="1" dirty="0" smtClean="0">
                <a:latin typeface="+mn-lt"/>
              </a:rPr>
              <a:t>rocks</a:t>
            </a:r>
            <a:endParaRPr lang="en-AU" sz="2800" b="1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1:  </a:t>
            </a:r>
            <a:r>
              <a:rPr lang="en-AU" sz="2800" dirty="0" smtClean="0">
                <a:latin typeface="+mn-lt"/>
              </a:rPr>
              <a:t>Describe </a:t>
            </a:r>
            <a:r>
              <a:rPr lang="en-AU" sz="2800" dirty="0" smtClean="0">
                <a:latin typeface="+mn-lt"/>
              </a:rPr>
              <a:t>its </a:t>
            </a:r>
            <a:r>
              <a:rPr lang="en-AU" sz="2800" dirty="0" smtClean="0">
                <a:latin typeface="+mn-lt"/>
              </a:rPr>
              <a:t>colour</a:t>
            </a: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2:  </a:t>
            </a:r>
            <a:r>
              <a:rPr lang="en-AU" sz="2800" dirty="0" smtClean="0">
                <a:latin typeface="+mn-lt"/>
              </a:rPr>
              <a:t>Describe any layers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3:  </a:t>
            </a:r>
            <a:r>
              <a:rPr lang="en-AU" sz="2800" dirty="0" smtClean="0">
                <a:latin typeface="+mn-lt"/>
              </a:rPr>
              <a:t>Identify any crystals or grains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4:  Identify if any holes are present 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Granite is white, black and pink.  It does not have layers.  It is made </a:t>
            </a: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of </a:t>
            </a: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crystals.  It does not have holes.</a:t>
            </a:r>
            <a:endParaRPr lang="en-AU" sz="2800" dirty="0" smtClean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78473"/>
              </p:ext>
            </p:extLst>
          </p:nvPr>
        </p:nvGraphicFramePr>
        <p:xfrm>
          <a:off x="9353055" y="1179853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Does it have</a:t>
                      </a:r>
                      <a:r>
                        <a:rPr lang="en-AU" baseline="0" dirty="0" smtClean="0"/>
                        <a:t> layers</a:t>
                      </a:r>
                      <a:r>
                        <a:rPr lang="en-AU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635555"/>
              </p:ext>
            </p:extLst>
          </p:nvPr>
        </p:nvGraphicFramePr>
        <p:xfrm>
          <a:off x="9353055" y="2081213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crystals or grains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1687"/>
              </p:ext>
            </p:extLst>
          </p:nvPr>
        </p:nvGraphicFramePr>
        <p:xfrm>
          <a:off x="9353055" y="3281996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holes present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116" y="369536"/>
            <a:ext cx="2972647" cy="24820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05277" y="2851613"/>
            <a:ext cx="881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Granite</a:t>
            </a:r>
            <a:endParaRPr lang="en-AU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922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2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00167"/>
              </p:ext>
            </p:extLst>
          </p:nvPr>
        </p:nvGraphicFramePr>
        <p:xfrm>
          <a:off x="9354826" y="279779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its colour?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77026" y="982208"/>
            <a:ext cx="6106902" cy="5030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Steps for describing </a:t>
            </a:r>
            <a:r>
              <a:rPr lang="en-AU" sz="2800" b="1" dirty="0" smtClean="0">
                <a:latin typeface="+mn-lt"/>
              </a:rPr>
              <a:t>rocks</a:t>
            </a:r>
            <a:endParaRPr lang="en-AU" sz="2800" b="1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1:  </a:t>
            </a:r>
            <a:r>
              <a:rPr lang="en-AU" sz="2800" dirty="0" smtClean="0">
                <a:latin typeface="+mn-lt"/>
              </a:rPr>
              <a:t>Describe </a:t>
            </a:r>
            <a:r>
              <a:rPr lang="en-AU" sz="2800" dirty="0" smtClean="0">
                <a:latin typeface="+mn-lt"/>
              </a:rPr>
              <a:t>its </a:t>
            </a:r>
            <a:r>
              <a:rPr lang="en-AU" sz="2800" dirty="0" smtClean="0">
                <a:latin typeface="+mn-lt"/>
              </a:rPr>
              <a:t>colour</a:t>
            </a: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2:  </a:t>
            </a:r>
            <a:r>
              <a:rPr lang="en-AU" sz="2800" dirty="0" smtClean="0">
                <a:latin typeface="+mn-lt"/>
              </a:rPr>
              <a:t>Describe any layers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3:  </a:t>
            </a:r>
            <a:r>
              <a:rPr lang="en-AU" sz="2800" dirty="0" smtClean="0">
                <a:latin typeface="+mn-lt"/>
              </a:rPr>
              <a:t>Identify any crystals or grains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4:  Identify if any holes are present 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AU" sz="2800" dirty="0"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78473"/>
              </p:ext>
            </p:extLst>
          </p:nvPr>
        </p:nvGraphicFramePr>
        <p:xfrm>
          <a:off x="9353055" y="1179853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Does it have</a:t>
                      </a:r>
                      <a:r>
                        <a:rPr lang="en-AU" baseline="0" dirty="0" smtClean="0"/>
                        <a:t> layers</a:t>
                      </a:r>
                      <a:r>
                        <a:rPr lang="en-AU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635555"/>
              </p:ext>
            </p:extLst>
          </p:nvPr>
        </p:nvGraphicFramePr>
        <p:xfrm>
          <a:off x="9353055" y="2081213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crystals or grains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1687"/>
              </p:ext>
            </p:extLst>
          </p:nvPr>
        </p:nvGraphicFramePr>
        <p:xfrm>
          <a:off x="9353055" y="3281996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holes present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505277" y="2851613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Pumice</a:t>
            </a:r>
            <a:endParaRPr lang="en-AU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219" y="279779"/>
            <a:ext cx="2888735" cy="2440982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922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89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00167"/>
              </p:ext>
            </p:extLst>
          </p:nvPr>
        </p:nvGraphicFramePr>
        <p:xfrm>
          <a:off x="9354826" y="279779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its colour?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77026" y="982208"/>
            <a:ext cx="6106902" cy="5030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Steps for describing </a:t>
            </a:r>
            <a:r>
              <a:rPr lang="en-AU" sz="2800" b="1" dirty="0" smtClean="0">
                <a:latin typeface="+mn-lt"/>
              </a:rPr>
              <a:t>rocks</a:t>
            </a:r>
            <a:endParaRPr lang="en-AU" sz="2800" b="1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1:  </a:t>
            </a:r>
            <a:r>
              <a:rPr lang="en-AU" sz="2800" dirty="0" smtClean="0">
                <a:latin typeface="+mn-lt"/>
              </a:rPr>
              <a:t>Describe </a:t>
            </a:r>
            <a:r>
              <a:rPr lang="en-AU" sz="2800" dirty="0" smtClean="0">
                <a:latin typeface="+mn-lt"/>
              </a:rPr>
              <a:t>its </a:t>
            </a:r>
            <a:r>
              <a:rPr lang="en-AU" sz="2800" dirty="0" smtClean="0">
                <a:latin typeface="+mn-lt"/>
              </a:rPr>
              <a:t>colour</a:t>
            </a: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2:  </a:t>
            </a:r>
            <a:r>
              <a:rPr lang="en-AU" sz="2800" dirty="0" smtClean="0">
                <a:latin typeface="+mn-lt"/>
              </a:rPr>
              <a:t>Describe any layers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3:  </a:t>
            </a:r>
            <a:r>
              <a:rPr lang="en-AU" sz="2800" dirty="0" smtClean="0">
                <a:latin typeface="+mn-lt"/>
              </a:rPr>
              <a:t>Identify any crystals or grains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4:  Identify if any holes are present 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AU" sz="2800" dirty="0"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78473"/>
              </p:ext>
            </p:extLst>
          </p:nvPr>
        </p:nvGraphicFramePr>
        <p:xfrm>
          <a:off x="9353055" y="1179853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Does it have</a:t>
                      </a:r>
                      <a:r>
                        <a:rPr lang="en-AU" baseline="0" dirty="0" smtClean="0"/>
                        <a:t> layers</a:t>
                      </a:r>
                      <a:r>
                        <a:rPr lang="en-AU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635555"/>
              </p:ext>
            </p:extLst>
          </p:nvPr>
        </p:nvGraphicFramePr>
        <p:xfrm>
          <a:off x="9353055" y="2081213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crystals or grains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1687"/>
              </p:ext>
            </p:extLst>
          </p:nvPr>
        </p:nvGraphicFramePr>
        <p:xfrm>
          <a:off x="9353055" y="3281996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holes present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505277" y="2851613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Sandstone</a:t>
            </a:r>
            <a:endParaRPr lang="en-AU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323" y="3497460"/>
            <a:ext cx="4917923" cy="3256758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922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544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014888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Relevance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971188"/>
            <a:ext cx="10331172" cy="29461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AU" sz="2800" dirty="0" smtClean="0"/>
              <a:t>Being able to describe </a:t>
            </a:r>
            <a:r>
              <a:rPr lang="en-AU" sz="2800" dirty="0" smtClean="0"/>
              <a:t>the properties of rocks will help you to identify rocks and how they were formed</a:t>
            </a:r>
          </a:p>
          <a:p>
            <a:pPr>
              <a:spcAft>
                <a:spcPts val="1200"/>
              </a:spcAft>
            </a:pPr>
            <a:endParaRPr lang="en-AU" sz="2800" dirty="0"/>
          </a:p>
          <a:p>
            <a:pPr>
              <a:spcAft>
                <a:spcPts val="1200"/>
              </a:spcAft>
            </a:pPr>
            <a:r>
              <a:rPr lang="en-AU" sz="2800" dirty="0" smtClean="0"/>
              <a:t>The properties of a rock will affect how they are used.</a:t>
            </a:r>
          </a:p>
        </p:txBody>
      </p:sp>
    </p:spTree>
    <p:extLst>
      <p:ext uri="{BB962C8B-B14F-4D97-AF65-F5344CB8AC3E}">
        <p14:creationId xmlns:p14="http://schemas.microsoft.com/office/powerpoint/2010/main" val="163655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311405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833059"/>
            <a:ext cx="8924214" cy="6129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Explain how crystals are different to grains.</a:t>
            </a:r>
            <a:endParaRPr lang="en-A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2501945"/>
            <a:ext cx="2311405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67555" y="3404749"/>
            <a:ext cx="11831185" cy="16352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Describe the properties of quartz.</a:t>
            </a:r>
            <a:endParaRPr lang="en-AU" sz="28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35312"/>
              </p:ext>
            </p:extLst>
          </p:nvPr>
        </p:nvGraphicFramePr>
        <p:xfrm>
          <a:off x="7582229" y="300489"/>
          <a:ext cx="4301247" cy="2291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01247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800" b="1" dirty="0" smtClean="0">
                          <a:latin typeface="+mn-lt"/>
                        </a:rPr>
                        <a:t>Steps for describing the </a:t>
                      </a:r>
                      <a:r>
                        <a:rPr lang="en-AU" sz="1800" b="1" dirty="0" smtClean="0">
                          <a:latin typeface="+mn-lt"/>
                        </a:rPr>
                        <a:t>properties of rocks</a:t>
                      </a:r>
                      <a:endParaRPr lang="en-AU" sz="1800" b="1" dirty="0" smtClean="0">
                        <a:latin typeface="+mn-lt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latin typeface="+mn-lt"/>
                        </a:rPr>
                        <a:t>Step 1:  Describe its colour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latin typeface="+mn-lt"/>
                        </a:rPr>
                        <a:t>Step 2:  Describe any layers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latin typeface="+mn-lt"/>
                        </a:rPr>
                        <a:t>Step 3:  Identify any crystals or grains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latin typeface="+mn-lt"/>
                        </a:rPr>
                        <a:t>Step 4:  Identify if any holes are present</a:t>
                      </a:r>
                      <a:endParaRPr lang="en-AU" sz="1800" dirty="0" smtClean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652" y="3086720"/>
            <a:ext cx="3482117" cy="348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895468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Independent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4" y="833058"/>
            <a:ext cx="11255963" cy="40922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In your books or on your </a:t>
            </a:r>
            <a:r>
              <a:rPr lang="en-AU" sz="2800" dirty="0" smtClean="0"/>
              <a:t>device answer the questions on page 19 of the textbook.</a:t>
            </a:r>
          </a:p>
          <a:p>
            <a:endParaRPr lang="en-AU" sz="2800" dirty="0"/>
          </a:p>
          <a:p>
            <a:endParaRPr lang="en-AU" sz="2800" dirty="0"/>
          </a:p>
          <a:p>
            <a:endParaRPr lang="en-AU" sz="2800" dirty="0" smtClean="0"/>
          </a:p>
        </p:txBody>
      </p:sp>
    </p:spTree>
    <p:extLst>
      <p:ext uri="{BB962C8B-B14F-4D97-AF65-F5344CB8AC3E}">
        <p14:creationId xmlns:p14="http://schemas.microsoft.com/office/powerpoint/2010/main" val="37547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Properties of Rocks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28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42440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Learning Objective</a:t>
            </a:r>
            <a:endParaRPr lang="en-A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396108"/>
            <a:ext cx="4498548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Activate Prior Knowledge</a:t>
            </a:r>
            <a:endParaRPr lang="en-AU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38150" y="3223067"/>
            <a:ext cx="9753600" cy="32063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396943"/>
              </p:ext>
            </p:extLst>
          </p:nvPr>
        </p:nvGraphicFramePr>
        <p:xfrm>
          <a:off x="9328245" y="244761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are we going to learn?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60730" y="3223067"/>
            <a:ext cx="9186200" cy="3195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Different types of rocks are used for different purposes.</a:t>
            </a:r>
          </a:p>
          <a:p>
            <a:endParaRPr lang="en-AU" sz="2800" dirty="0"/>
          </a:p>
          <a:p>
            <a:r>
              <a:rPr lang="en-AU" sz="2800" dirty="0" smtClean="0"/>
              <a:t>Think, Pair, Share:  What are each of these common rocks used for in our everyday lives?</a:t>
            </a:r>
          </a:p>
          <a:p>
            <a:endParaRPr lang="en-AU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38150" y="975167"/>
            <a:ext cx="8323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AU" sz="2800" dirty="0" smtClean="0">
                <a:latin typeface="+mj-lt"/>
              </a:rPr>
              <a:t>Describe the physical properties of rocks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962017" y="1671292"/>
            <a:ext cx="8091208" cy="5035285"/>
            <a:chOff x="3962017" y="1671292"/>
            <a:chExt cx="8091208" cy="503528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62017" y="4899860"/>
              <a:ext cx="2083070" cy="16681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24350" y="4820627"/>
              <a:ext cx="2428875" cy="188595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76546" y="1671292"/>
              <a:ext cx="1758452" cy="218829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4703" y="5194156"/>
              <a:ext cx="2689615" cy="15124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977711" y="4530528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Limestone</a:t>
              </a:r>
              <a:endParaRPr lang="en-A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85211" y="5009490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Coal</a:t>
              </a:r>
              <a:endParaRPr lang="en-A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174284" y="4451295"/>
              <a:ext cx="862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Marble</a:t>
              </a:r>
              <a:endParaRPr lang="en-A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778123" y="3837181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Pumice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198104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3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986515"/>
              </p:ext>
            </p:extLst>
          </p:nvPr>
        </p:nvGraphicFramePr>
        <p:xfrm>
          <a:off x="9354003" y="292658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What is </a:t>
                      </a:r>
                      <a:r>
                        <a:rPr lang="en-AU" baseline="0" dirty="0" smtClean="0"/>
                        <a:t>a property?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7025" y="982208"/>
            <a:ext cx="8924214" cy="3701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Properties of Rocks</a:t>
            </a:r>
            <a:endParaRPr lang="en-AU" sz="2800" b="1" dirty="0" smtClean="0">
              <a:latin typeface="+mn-lt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Different types of rocks have different properties that geologists use to identify the rocks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Some common properties geologists use are</a:t>
            </a:r>
          </a:p>
          <a:p>
            <a:pPr marL="91440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Colour</a:t>
            </a:r>
          </a:p>
          <a:p>
            <a:pPr marL="91440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Layers</a:t>
            </a:r>
          </a:p>
          <a:p>
            <a:pPr marL="91440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Grains or crystals</a:t>
            </a:r>
          </a:p>
          <a:p>
            <a:pPr marL="91440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Air holes present </a:t>
            </a:r>
            <a:endParaRPr lang="en-AU" sz="24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371593"/>
              </p:ext>
            </p:extLst>
          </p:nvPr>
        </p:nvGraphicFramePr>
        <p:xfrm>
          <a:off x="9351856" y="1313916"/>
          <a:ext cx="2605964" cy="1280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</a:t>
                      </a:r>
                      <a:r>
                        <a:rPr lang="en-AU" baseline="0" dirty="0" smtClean="0"/>
                        <a:t> are geologists able to identify different rocks?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88458"/>
              </p:ext>
            </p:extLst>
          </p:nvPr>
        </p:nvGraphicFramePr>
        <p:xfrm>
          <a:off x="9351856" y="2878734"/>
          <a:ext cx="2605964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Which property could be used to identify the difference</a:t>
                      </a:r>
                      <a:r>
                        <a:rPr lang="en-AU" baseline="0" dirty="0" smtClean="0"/>
                        <a:t> between obsidian and pumice?  Explain your choice.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389579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309497" y="2776055"/>
            <a:ext cx="3643261" cy="3777928"/>
            <a:chOff x="5309497" y="2776055"/>
            <a:chExt cx="3643261" cy="37779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6605" y="2776055"/>
              <a:ext cx="2425603" cy="190814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9497" y="4532103"/>
              <a:ext cx="2174217" cy="1837214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7945303" y="4312422"/>
              <a:ext cx="1007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Obsidian</a:t>
              </a:r>
              <a:endParaRPr lang="en-A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69742" y="6184651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Pumice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243872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286055"/>
              </p:ext>
            </p:extLst>
          </p:nvPr>
        </p:nvGraphicFramePr>
        <p:xfrm>
          <a:off x="9354003" y="292658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What colour is each of the samples of quartz?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7025" y="982209"/>
            <a:ext cx="9041856" cy="22434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Colour</a:t>
            </a:r>
            <a:endParaRPr lang="en-AU" sz="2800" b="1" dirty="0" smtClean="0">
              <a:latin typeface="+mn-lt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The colour of a rock depends on the chemicals in the rock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Pure quartz is white in colour.  Small amounts of other chemicals can change the colour of the quartz.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2800" dirty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800" dirty="0" smtClean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841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5422" y="1791780"/>
            <a:ext cx="2143125" cy="214312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88513" y="2863342"/>
            <a:ext cx="8545621" cy="3744118"/>
            <a:chOff x="788513" y="2863342"/>
            <a:chExt cx="8545621" cy="374411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74998" y="4734641"/>
              <a:ext cx="2457450" cy="18573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6410" y="2908581"/>
              <a:ext cx="2143125" cy="21431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86232" y="4734640"/>
              <a:ext cx="2619375" cy="185737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8513" y="2908581"/>
              <a:ext cx="2143125" cy="21431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888839" y="286334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1</a:t>
              </a:r>
              <a:endParaRPr lang="en-A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94699" y="622268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</a:t>
              </a:r>
              <a:endParaRPr lang="en-A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59535" y="286334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3</a:t>
              </a:r>
              <a:endParaRPr lang="en-A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032448" y="62381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4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28271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917268"/>
              </p:ext>
            </p:extLst>
          </p:nvPr>
        </p:nvGraphicFramePr>
        <p:xfrm>
          <a:off x="9354003" y="292658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colours are the layers in the gneiss</a:t>
                      </a:r>
                      <a:r>
                        <a:rPr lang="en-AU" baseline="0" dirty="0" smtClean="0"/>
                        <a:t>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7025" y="982209"/>
            <a:ext cx="8891666" cy="40666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Layers</a:t>
            </a:r>
            <a:endParaRPr lang="en-AU" sz="2800" b="1" dirty="0" smtClean="0">
              <a:latin typeface="+mn-lt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Some rocks have layers of different colours, for example gneiss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Some rocks have layers of different sized grains, for example sandstone</a:t>
            </a:r>
            <a:endParaRPr lang="en-AU" sz="2800" dirty="0" smtClean="0">
              <a:latin typeface="+mn-lt"/>
            </a:endParaRPr>
          </a:p>
          <a:p>
            <a:pPr>
              <a:spcAft>
                <a:spcPts val="1200"/>
              </a:spcAft>
            </a:pPr>
            <a:endParaRPr lang="en-AU" sz="2800" dirty="0" smtClean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2800" dirty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8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841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752750"/>
              </p:ext>
            </p:extLst>
          </p:nvPr>
        </p:nvGraphicFramePr>
        <p:xfrm>
          <a:off x="9351856" y="1522142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many layers can you see in the gneiss</a:t>
                      </a:r>
                      <a:r>
                        <a:rPr lang="en-AU" baseline="0" dirty="0" smtClean="0"/>
                        <a:t>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745405" y="3596156"/>
            <a:ext cx="8225181" cy="2981984"/>
            <a:chOff x="745405" y="3596156"/>
            <a:chExt cx="8225181" cy="298198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b="9246"/>
            <a:stretch/>
          </p:blipFill>
          <p:spPr>
            <a:xfrm>
              <a:off x="745405" y="3596156"/>
              <a:ext cx="3963082" cy="256903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1175" y="3596156"/>
              <a:ext cx="3879411" cy="256903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447320" y="6185453"/>
              <a:ext cx="1165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Sandstone</a:t>
              </a:r>
              <a:endParaRPr lang="en-A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34080" y="6208808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Gneiss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151114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44981"/>
              </p:ext>
            </p:extLst>
          </p:nvPr>
        </p:nvGraphicFramePr>
        <p:xfrm>
          <a:off x="9354003" y="292658"/>
          <a:ext cx="2605964" cy="1280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Is conglomerate made</a:t>
                      </a:r>
                      <a:r>
                        <a:rPr lang="en-AU" baseline="0" dirty="0" smtClean="0"/>
                        <a:t> of crystals or grains?  Explain your choice.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7025" y="982208"/>
            <a:ext cx="8891666" cy="53666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Crystals or Grains</a:t>
            </a:r>
            <a:endParaRPr lang="en-AU" sz="2800" b="1" dirty="0" smtClean="0">
              <a:latin typeface="+mn-lt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Rocks can be made from crystals or grains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Crystals have sharp edges and smooth sides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Grains have rounded edges</a:t>
            </a:r>
            <a:endParaRPr lang="en-AU" sz="2800" dirty="0"/>
          </a:p>
          <a:p>
            <a:pPr>
              <a:spcAft>
                <a:spcPts val="1200"/>
              </a:spcAft>
            </a:pPr>
            <a:endParaRPr lang="en-AU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858302" y="3812083"/>
            <a:ext cx="6989831" cy="2785987"/>
            <a:chOff x="858302" y="3812083"/>
            <a:chExt cx="6989831" cy="278598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302" y="3815261"/>
              <a:ext cx="3253226" cy="235407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730413" y="6228738"/>
              <a:ext cx="1509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Conglomerate</a:t>
              </a:r>
              <a:endParaRPr lang="en-AU" dirty="0"/>
            </a:p>
          </p:txBody>
        </p:sp>
        <p:pic>
          <p:nvPicPr>
            <p:cNvPr id="2050" name="Picture 2" descr="Image result for quartz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136" y="3812083"/>
              <a:ext cx="3142997" cy="2357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760156" y="6228738"/>
              <a:ext cx="821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Quartz</a:t>
              </a:r>
              <a:endParaRPr lang="en-AU" dirty="0"/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56157"/>
              </p:ext>
            </p:extLst>
          </p:nvPr>
        </p:nvGraphicFramePr>
        <p:xfrm>
          <a:off x="9354003" y="1847512"/>
          <a:ext cx="2605964" cy="1280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Is quartz made</a:t>
                      </a:r>
                      <a:r>
                        <a:rPr lang="en-AU" baseline="0" dirty="0" smtClean="0"/>
                        <a:t> of crystals or grains?  Explain your choice.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841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31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41646"/>
              </p:ext>
            </p:extLst>
          </p:nvPr>
        </p:nvGraphicFramePr>
        <p:xfrm>
          <a:off x="9354003" y="292658"/>
          <a:ext cx="2605964" cy="2103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The</a:t>
                      </a:r>
                      <a:r>
                        <a:rPr lang="en-AU" baseline="0" dirty="0" smtClean="0"/>
                        <a:t> three rocks shown are all made in the same way.  Which one has:</a:t>
                      </a:r>
                    </a:p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AU" baseline="0" dirty="0" smtClean="0"/>
                        <a:t>Large holes?</a:t>
                      </a:r>
                    </a:p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AU" baseline="0" dirty="0" smtClean="0"/>
                        <a:t>Small holes?</a:t>
                      </a:r>
                    </a:p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AU" dirty="0" smtClean="0"/>
                        <a:t>No holes?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77025" y="982208"/>
            <a:ext cx="8891666" cy="53666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Air holes present or absent</a:t>
            </a:r>
            <a:endParaRPr lang="en-AU" sz="2800" b="1" dirty="0" smtClean="0">
              <a:latin typeface="+mn-lt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Some rocks contain holes from gases in the rocks when they were formed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n-lt"/>
              </a:rPr>
              <a:t>The holes can be large (the size of a pea), small (the size of a match head) or not present at all.</a:t>
            </a:r>
            <a:endParaRPr lang="en-AU" sz="2800" dirty="0"/>
          </a:p>
          <a:p>
            <a:pPr>
              <a:spcAft>
                <a:spcPts val="1200"/>
              </a:spcAft>
            </a:pPr>
            <a:endParaRPr lang="en-AU" sz="28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841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338383" y="4194766"/>
            <a:ext cx="7677167" cy="2329908"/>
            <a:chOff x="1338383" y="4194766"/>
            <a:chExt cx="7677167" cy="2329908"/>
          </a:xfrm>
        </p:grpSpPr>
        <p:sp>
          <p:nvSpPr>
            <p:cNvPr id="7" name="TextBox 6"/>
            <p:cNvSpPr txBox="1"/>
            <p:nvPr/>
          </p:nvSpPr>
          <p:spPr>
            <a:xfrm>
              <a:off x="7380028" y="6132628"/>
              <a:ext cx="751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Scoria</a:t>
              </a:r>
              <a:endParaRPr lang="en-A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97162" y="6155342"/>
              <a:ext cx="87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Pumice</a:t>
              </a:r>
              <a:endParaRPr lang="en-AU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8383" y="4256276"/>
              <a:ext cx="2174217" cy="183721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050" y="4194766"/>
              <a:ext cx="2476500" cy="18478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60306" y="4256276"/>
              <a:ext cx="2425603" cy="19081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69379" y="6155342"/>
              <a:ext cx="1007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Obsidian</a:t>
              </a:r>
              <a:endParaRPr lang="en-AU" dirty="0"/>
            </a:p>
          </p:txBody>
        </p:sp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173074"/>
              </p:ext>
            </p:extLst>
          </p:nvPr>
        </p:nvGraphicFramePr>
        <p:xfrm>
          <a:off x="9351856" y="2613966"/>
          <a:ext cx="2605964" cy="1554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Which of</a:t>
                      </a:r>
                      <a:r>
                        <a:rPr lang="en-AU" baseline="0" dirty="0" smtClean="0"/>
                        <a:t> the three rock samples had the largest gas bubbles?  Explain your choice.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39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00167"/>
              </p:ext>
            </p:extLst>
          </p:nvPr>
        </p:nvGraphicFramePr>
        <p:xfrm>
          <a:off x="9354826" y="279779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its colour?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377026" y="982208"/>
            <a:ext cx="6106902" cy="5030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Steps for describing </a:t>
            </a:r>
            <a:r>
              <a:rPr lang="en-AU" sz="2800" b="1" dirty="0" smtClean="0">
                <a:latin typeface="+mn-lt"/>
              </a:rPr>
              <a:t>rocks</a:t>
            </a:r>
            <a:endParaRPr lang="en-AU" sz="2800" b="1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1:  </a:t>
            </a:r>
            <a:r>
              <a:rPr lang="en-AU" sz="2800" dirty="0" smtClean="0">
                <a:latin typeface="+mn-lt"/>
              </a:rPr>
              <a:t>Describe </a:t>
            </a:r>
            <a:r>
              <a:rPr lang="en-AU" sz="2800" dirty="0" smtClean="0">
                <a:latin typeface="+mn-lt"/>
              </a:rPr>
              <a:t>its </a:t>
            </a:r>
            <a:r>
              <a:rPr lang="en-AU" sz="2800" dirty="0" smtClean="0">
                <a:latin typeface="+mn-lt"/>
              </a:rPr>
              <a:t>colour</a:t>
            </a: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2:  </a:t>
            </a:r>
            <a:r>
              <a:rPr lang="en-AU" sz="2800" dirty="0" smtClean="0">
                <a:latin typeface="+mn-lt"/>
              </a:rPr>
              <a:t>Describe any layers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3:  </a:t>
            </a:r>
            <a:r>
              <a:rPr lang="en-AU" sz="2800" dirty="0" smtClean="0">
                <a:latin typeface="+mn-lt"/>
              </a:rPr>
              <a:t>Identify any crystals or grains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latin typeface="+mn-lt"/>
              </a:rPr>
              <a:t>Step 4:  Identify if any holes are present </a:t>
            </a:r>
            <a:endParaRPr lang="en-AU" sz="28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AU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Conglomerate is a variety of colours, but mostly grey and pale brown.  It does not have layers.  It is made </a:t>
            </a: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of </a:t>
            </a:r>
            <a:r>
              <a:rPr lang="en-AU" sz="2800" dirty="0" smtClean="0">
                <a:solidFill>
                  <a:srgbClr val="0070C0"/>
                </a:solidFill>
                <a:latin typeface="+mn-lt"/>
              </a:rPr>
              <a:t>grains.  It does not have holes.</a:t>
            </a:r>
            <a:endParaRPr lang="en-AU" sz="2800" dirty="0" smtClean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78473"/>
              </p:ext>
            </p:extLst>
          </p:nvPr>
        </p:nvGraphicFramePr>
        <p:xfrm>
          <a:off x="9353055" y="1179853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Does it have</a:t>
                      </a:r>
                      <a:r>
                        <a:rPr lang="en-AU" baseline="0" dirty="0" smtClean="0"/>
                        <a:t> layers</a:t>
                      </a:r>
                      <a:r>
                        <a:rPr lang="en-AU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635555"/>
              </p:ext>
            </p:extLst>
          </p:nvPr>
        </p:nvGraphicFramePr>
        <p:xfrm>
          <a:off x="9353055" y="2081213"/>
          <a:ext cx="2605964" cy="1005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crystals or grains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1687"/>
              </p:ext>
            </p:extLst>
          </p:nvPr>
        </p:nvGraphicFramePr>
        <p:xfrm>
          <a:off x="9353055" y="3281996"/>
          <a:ext cx="2605964" cy="736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</a:t>
                      </a:r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Are there holes present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6086422" y="732983"/>
            <a:ext cx="2927858" cy="2487962"/>
            <a:chOff x="6086422" y="732983"/>
            <a:chExt cx="2927858" cy="248796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86422" y="732983"/>
              <a:ext cx="2927858" cy="211863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505277" y="2851613"/>
              <a:ext cx="1509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Conglomerate</a:t>
              </a:r>
              <a:endParaRPr lang="en-AU" dirty="0"/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9225"/>
              </p:ext>
            </p:extLst>
          </p:nvPr>
        </p:nvGraphicFramePr>
        <p:xfrm>
          <a:off x="9351856" y="4872488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Property:</a:t>
                      </a:r>
                      <a:r>
                        <a:rPr lang="en-AU" baseline="0" dirty="0" smtClean="0"/>
                        <a:t> characteristic, feature or quality</a:t>
                      </a:r>
                    </a:p>
                    <a:p>
                      <a:endParaRPr lang="en-AU" baseline="0" dirty="0" smtClean="0"/>
                    </a:p>
                    <a:p>
                      <a:r>
                        <a:rPr lang="en-AU" baseline="0" dirty="0" smtClean="0"/>
                        <a:t>Geologist: person who studies rocks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25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5841C2-1BA0-4E0C-A169-21CD50FA14FD}"/>
</file>

<file path=customXml/itemProps2.xml><?xml version="1.0" encoding="utf-8"?>
<ds:datastoreItem xmlns:ds="http://schemas.openxmlformats.org/officeDocument/2006/customXml" ds:itemID="{315271EC-FEF7-4FC7-AA78-9DE15CAE64D2}"/>
</file>

<file path=customXml/itemProps3.xml><?xml version="1.0" encoding="utf-8"?>
<ds:datastoreItem xmlns:ds="http://schemas.openxmlformats.org/officeDocument/2006/customXml" ds:itemID="{6FADBABC-70FD-4A95-94EA-60B8CD89EA2C}"/>
</file>

<file path=docProps/app.xml><?xml version="1.0" encoding="utf-8"?>
<Properties xmlns="http://schemas.openxmlformats.org/officeDocument/2006/extended-properties" xmlns:vt="http://schemas.openxmlformats.org/officeDocument/2006/docPropsVTypes">
  <TotalTime>9588</TotalTime>
  <Words>977</Words>
  <Application>Microsoft Office PowerPoint</Application>
  <PresentationFormat>Widescreen</PresentationFormat>
  <Paragraphs>206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Properties of Rocks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Science</dc:title>
  <dc:creator>Microsoft account</dc:creator>
  <cp:lastModifiedBy>janelle.lagrange@gmail.com</cp:lastModifiedBy>
  <cp:revision>85</cp:revision>
  <dcterms:created xsi:type="dcterms:W3CDTF">2017-01-28T08:32:28Z</dcterms:created>
  <dcterms:modified xsi:type="dcterms:W3CDTF">2018-05-01T00:01:50Z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